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60" r:id="rId2"/>
    <p:sldId id="258" r:id="rId3"/>
    <p:sldId id="259" r:id="rId4"/>
    <p:sldId id="297" r:id="rId5"/>
    <p:sldId id="315" r:id="rId6"/>
    <p:sldId id="317" r:id="rId7"/>
    <p:sldId id="320" r:id="rId8"/>
    <p:sldId id="322" r:id="rId9"/>
    <p:sldId id="323" r:id="rId10"/>
    <p:sldId id="316" r:id="rId11"/>
    <p:sldId id="318" r:id="rId12"/>
    <p:sldId id="321" r:id="rId13"/>
    <p:sldId id="304" r:id="rId14"/>
    <p:sldId id="296" r:id="rId15"/>
    <p:sldId id="302" r:id="rId16"/>
    <p:sldId id="305" r:id="rId17"/>
    <p:sldId id="306" r:id="rId18"/>
    <p:sldId id="311" r:id="rId19"/>
    <p:sldId id="312" r:id="rId20"/>
    <p:sldId id="314" r:id="rId21"/>
    <p:sldId id="279" r:id="rId22"/>
    <p:sldId id="313" r:id="rId23"/>
    <p:sldId id="310" r:id="rId24"/>
    <p:sldId id="308" r:id="rId25"/>
    <p:sldId id="309" r:id="rId26"/>
    <p:sldId id="307" r:id="rId27"/>
    <p:sldId id="292" r:id="rId28"/>
    <p:sldId id="294" r:id="rId29"/>
    <p:sldId id="295" r:id="rId30"/>
    <p:sldId id="298" r:id="rId31"/>
    <p:sldId id="301" r:id="rId32"/>
    <p:sldId id="300" r:id="rId33"/>
    <p:sldId id="303" r:id="rId34"/>
    <p:sldId id="291" r:id="rId35"/>
    <p:sldId id="293" r:id="rId36"/>
    <p:sldId id="288" r:id="rId37"/>
    <p:sldId id="286" r:id="rId38"/>
    <p:sldId id="287" r:id="rId39"/>
    <p:sldId id="289" r:id="rId40"/>
    <p:sldId id="290" r:id="rId41"/>
    <p:sldId id="264" r:id="rId42"/>
    <p:sldId id="263" r:id="rId43"/>
    <p:sldId id="265" r:id="rId44"/>
    <p:sldId id="262" r:id="rId45"/>
    <p:sldId id="267" r:id="rId46"/>
    <p:sldId id="268" r:id="rId47"/>
    <p:sldId id="269" r:id="rId48"/>
    <p:sldId id="271" r:id="rId49"/>
    <p:sldId id="272" r:id="rId50"/>
    <p:sldId id="270" r:id="rId51"/>
    <p:sldId id="273" r:id="rId52"/>
    <p:sldId id="274" r:id="rId53"/>
    <p:sldId id="276" r:id="rId54"/>
    <p:sldId id="277" r:id="rId55"/>
    <p:sldId id="278" r:id="rId56"/>
    <p:sldId id="281" r:id="rId57"/>
    <p:sldId id="280" r:id="rId58"/>
    <p:sldId id="284" r:id="rId59"/>
    <p:sldId id="282" r:id="rId60"/>
    <p:sldId id="283" r:id="rId61"/>
    <p:sldId id="28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5.png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6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131.png"/><Relationship Id="rId5" Type="http://schemas.openxmlformats.org/officeDocument/2006/relationships/image" Target="../media/image127.png"/><Relationship Id="rId10" Type="http://schemas.openxmlformats.org/officeDocument/2006/relationships/image" Target="../media/image130.png"/><Relationship Id="rId4" Type="http://schemas.openxmlformats.org/officeDocument/2006/relationships/image" Target="../media/image118.png"/><Relationship Id="rId9" Type="http://schemas.openxmlformats.org/officeDocument/2006/relationships/image" Target="../media/image1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33.png"/><Relationship Id="rId7" Type="http://schemas.openxmlformats.org/officeDocument/2006/relationships/image" Target="../media/image13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1.png"/><Relationship Id="rId10" Type="http://schemas.openxmlformats.org/officeDocument/2006/relationships/image" Target="../media/image137.png"/><Relationship Id="rId4" Type="http://schemas.openxmlformats.org/officeDocument/2006/relationships/image" Target="../media/image126.png"/><Relationship Id="rId9" Type="http://schemas.openxmlformats.org/officeDocument/2006/relationships/image" Target="../media/image1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9.png"/><Relationship Id="rId7" Type="http://schemas.openxmlformats.org/officeDocument/2006/relationships/image" Target="../media/image140.png"/><Relationship Id="rId12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42.png"/><Relationship Id="rId5" Type="http://schemas.openxmlformats.org/officeDocument/2006/relationships/image" Target="../media/image131.png"/><Relationship Id="rId10" Type="http://schemas.openxmlformats.org/officeDocument/2006/relationships/image" Target="../media/image135.png"/><Relationship Id="rId4" Type="http://schemas.openxmlformats.org/officeDocument/2006/relationships/image" Target="../media/image126.png"/><Relationship Id="rId9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9.png"/><Relationship Id="rId18" Type="http://schemas.openxmlformats.org/officeDocument/2006/relationships/image" Target="../media/image173.png"/><Relationship Id="rId3" Type="http://schemas.openxmlformats.org/officeDocument/2006/relationships/image" Target="../media/image162.png"/><Relationship Id="rId7" Type="http://schemas.openxmlformats.org/officeDocument/2006/relationships/image" Target="../media/image164.png"/><Relationship Id="rId12" Type="http://schemas.openxmlformats.org/officeDocument/2006/relationships/image" Target="../media/image168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67.png"/><Relationship Id="rId5" Type="http://schemas.openxmlformats.org/officeDocument/2006/relationships/image" Target="../media/image156.png"/><Relationship Id="rId15" Type="http://schemas.openxmlformats.org/officeDocument/2006/relationships/image" Target="../media/image157.png"/><Relationship Id="rId10" Type="http://schemas.openxmlformats.org/officeDocument/2006/relationships/image" Target="../media/image166.png"/><Relationship Id="rId4" Type="http://schemas.openxmlformats.org/officeDocument/2006/relationships/image" Target="../media/image163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55.png"/><Relationship Id="rId12" Type="http://schemas.openxmlformats.org/officeDocument/2006/relationships/image" Target="../media/image18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11" Type="http://schemas.openxmlformats.org/officeDocument/2006/relationships/image" Target="../media/image182.png"/><Relationship Id="rId5" Type="http://schemas.openxmlformats.org/officeDocument/2006/relationships/image" Target="../media/image177.png"/><Relationship Id="rId10" Type="http://schemas.openxmlformats.org/officeDocument/2006/relationships/image" Target="../media/image181.png"/><Relationship Id="rId4" Type="http://schemas.openxmlformats.org/officeDocument/2006/relationships/image" Target="../media/image176.png"/><Relationship Id="rId9" Type="http://schemas.openxmlformats.org/officeDocument/2006/relationships/image" Target="../media/image1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0" Type="http://schemas.openxmlformats.org/officeDocument/2006/relationships/image" Target="../media/image229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1.png"/><Relationship Id="rId7" Type="http://schemas.openxmlformats.org/officeDocument/2006/relationships/image" Target="../media/image234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9" Type="http://schemas.openxmlformats.org/officeDocument/2006/relationships/image" Target="../media/image1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307.png"/><Relationship Id="rId7" Type="http://schemas.openxmlformats.org/officeDocument/2006/relationships/image" Target="../media/image297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11" Type="http://schemas.openxmlformats.org/officeDocument/2006/relationships/image" Target="../media/image237.png"/><Relationship Id="rId5" Type="http://schemas.openxmlformats.org/officeDocument/2006/relationships/image" Target="../media/image295.png"/><Relationship Id="rId10" Type="http://schemas.openxmlformats.org/officeDocument/2006/relationships/image" Target="../media/image239.png"/><Relationship Id="rId4" Type="http://schemas.openxmlformats.org/officeDocument/2006/relationships/image" Target="../media/image308.png"/><Relationship Id="rId9" Type="http://schemas.openxmlformats.org/officeDocument/2006/relationships/image" Target="../media/image30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png"/><Relationship Id="rId7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50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3D6EB4-67DB-ED61-E6DF-D40952C2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5BB5B0-D056-E717-A3A9-8BCF90797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507" y="1911131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00D208-1C6B-DA91-D2ED-180A8A5ED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411353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257634-EEB5-5732-81CD-7E16B382EC0F}"/>
              </a:ext>
            </a:extLst>
          </p:cNvPr>
          <p:cNvGrpSpPr/>
          <p:nvPr/>
        </p:nvGrpSpPr>
        <p:grpSpPr>
          <a:xfrm>
            <a:off x="114300" y="410909"/>
            <a:ext cx="2020171" cy="1859653"/>
            <a:chOff x="3544983" y="2545880"/>
            <a:chExt cx="2530698" cy="232961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2EB54A1-99B6-5B91-42DC-7404E5702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A1218E-21D2-E442-0346-6FB7F15DC369}"/>
                </a:ext>
              </a:extLst>
            </p:cNvPr>
            <p:cNvSpPr txBox="1"/>
            <p:nvPr/>
          </p:nvSpPr>
          <p:spPr>
            <a:xfrm>
              <a:off x="4346962" y="2908377"/>
              <a:ext cx="1299335" cy="34700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380691-5F1E-2E95-15F4-FAAD49758A22}"/>
              </a:ext>
            </a:extLst>
          </p:cNvPr>
          <p:cNvGrpSpPr/>
          <p:nvPr/>
        </p:nvGrpSpPr>
        <p:grpSpPr>
          <a:xfrm>
            <a:off x="114300" y="1911131"/>
            <a:ext cx="2017488" cy="1857184"/>
            <a:chOff x="1381969" y="2556391"/>
            <a:chExt cx="2527338" cy="2326522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1F53742E-983B-F1E9-35F0-E9D27E2280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9219ED-CC93-2670-4AB8-0A43EC30E17C}"/>
                </a:ext>
              </a:extLst>
            </p:cNvPr>
            <p:cNvSpPr txBox="1"/>
            <p:nvPr/>
          </p:nvSpPr>
          <p:spPr>
            <a:xfrm>
              <a:off x="2163205" y="2915427"/>
              <a:ext cx="1319930" cy="34700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C7F4E9C-AAE9-3D78-2FB8-C75250A75617}"/>
              </a:ext>
            </a:extLst>
          </p:cNvPr>
          <p:cNvGrpSpPr/>
          <p:nvPr/>
        </p:nvGrpSpPr>
        <p:grpSpPr>
          <a:xfrm>
            <a:off x="114300" y="3411352"/>
            <a:ext cx="2017489" cy="1857185"/>
            <a:chOff x="3565301" y="676107"/>
            <a:chExt cx="2527338" cy="2326523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A7F36C1D-3144-293E-5F54-80AA70DDC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3D9412-B5C3-3FB3-2F4F-A8CA73DDA7DF}"/>
                </a:ext>
              </a:extLst>
            </p:cNvPr>
            <p:cNvSpPr txBox="1"/>
            <p:nvPr/>
          </p:nvSpPr>
          <p:spPr>
            <a:xfrm>
              <a:off x="4346538" y="1032051"/>
              <a:ext cx="1290835" cy="34700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B0E04FEA-689A-AF36-6B83-DAA30D8D8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142" y="4924868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1EE4E0F-51E4-03C3-A231-A1EEA58C8404}"/>
              </a:ext>
            </a:extLst>
          </p:cNvPr>
          <p:cNvGrpSpPr/>
          <p:nvPr/>
        </p:nvGrpSpPr>
        <p:grpSpPr>
          <a:xfrm>
            <a:off x="114300" y="4909105"/>
            <a:ext cx="2017488" cy="1857184"/>
            <a:chOff x="1398927" y="652839"/>
            <a:chExt cx="2527338" cy="2326522"/>
          </a:xfrm>
        </p:grpSpPr>
        <p:pic>
          <p:nvPicPr>
            <p:cNvPr id="10" name="Picture 14">
              <a:extLst>
                <a:ext uri="{FF2B5EF4-FFF2-40B4-BE49-F238E27FC236}">
                  <a16:creationId xmlns:a16="http://schemas.microsoft.com/office/drawing/2014/main" id="{58B6CE41-9475-330C-EE80-5FF1A38BE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AA64CA-5FDA-5438-6604-234FAFDD7B8E}"/>
                </a:ext>
              </a:extLst>
            </p:cNvPr>
            <p:cNvSpPr txBox="1"/>
            <p:nvPr/>
          </p:nvSpPr>
          <p:spPr>
            <a:xfrm>
              <a:off x="2200909" y="1008783"/>
              <a:ext cx="1262200" cy="34700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14199</TotalTime>
  <Words>1187</Words>
  <Application>Microsoft Office PowerPoint</Application>
  <PresentationFormat>Widescreen</PresentationFormat>
  <Paragraphs>352</Paragraphs>
  <Slides>61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162</cp:revision>
  <dcterms:created xsi:type="dcterms:W3CDTF">2022-07-26T19:04:22Z</dcterms:created>
  <dcterms:modified xsi:type="dcterms:W3CDTF">2023-04-13T19:25:00Z</dcterms:modified>
</cp:coreProperties>
</file>